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5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0100"/>
    <a:srgbClr val="7D0007"/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5"/>
    <p:restoredTop sz="94659"/>
  </p:normalViewPr>
  <p:slideViewPr>
    <p:cSldViewPr snapToGrid="0" snapToObjects="1">
      <p:cViewPr varScale="1">
        <p:scale>
          <a:sx n="63" d="100"/>
          <a:sy n="63" d="100"/>
        </p:scale>
        <p:origin x="192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9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2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58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6134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19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6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5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21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6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8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8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1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5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5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285D5-181E-3D43-BF5E-F20764652797}" type="datetimeFigureOut">
              <a:rPr lang="en-US" smtClean="0"/>
              <a:t>7/5/18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1DD37-533C-254C-B573-A93E5E18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90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  <p:sldLayoutId id="214748394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hcentral.vic.gov.au/jobs-and-careers/applying-for-a-job/what-is-a-cover-letter/sample-cover-letters" TargetMode="External"/><Relationship Id="rId2" Type="http://schemas.openxmlformats.org/officeDocument/2006/relationships/hyperlink" Target="https://carleton.ca/career/job-search-support/resume-and-cover-letter-guid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75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07A87-7887-5F47-AB25-D06B27AF6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25287" y="1691219"/>
            <a:ext cx="9144000" cy="2387600"/>
          </a:xfrm>
        </p:spPr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8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Resume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F8BF1-E0D5-874B-9020-E3AEA2EE1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5997641"/>
            <a:ext cx="9144000" cy="86035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Carleton University</a:t>
            </a:r>
          </a:p>
          <a:p>
            <a:pPr algn="l"/>
            <a:r>
              <a:rPr lang="en-US" dirty="0"/>
              <a:t>Actuarial Science Club</a:t>
            </a:r>
          </a:p>
          <a:p>
            <a:pPr algn="l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598395-71E2-8949-9500-9CEE303B3ACD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10819" t="14796" r="9153" b="14294"/>
          <a:stretch/>
        </p:blipFill>
        <p:spPr>
          <a:xfrm>
            <a:off x="9096000" y="2601000"/>
            <a:ext cx="3096000" cy="1656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397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75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AD0BE-B608-5941-A838-B8F6366B4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/>
              <a:t>Skills &amp; Honours</a:t>
            </a:r>
            <a:r>
              <a:rPr lang="en-CA" sz="6000" dirty="0"/>
              <a:t> 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32452-AC19-D94D-A199-E4877FCB1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3410431"/>
            <a:ext cx="9613861" cy="25257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b="1" dirty="0"/>
              <a:t>Programming, Language, Scholarships, Awards</a:t>
            </a:r>
          </a:p>
          <a:p>
            <a:pPr lvl="1"/>
            <a:r>
              <a:rPr lang="en-CA" sz="2800" dirty="0"/>
              <a:t>Give concrete examples of proficiency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6BCBFC-7FE2-C740-83CD-DFB5B4A456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19" t="14796" r="9153" b="14294"/>
          <a:stretch/>
        </p:blipFill>
        <p:spPr>
          <a:xfrm>
            <a:off x="9634432" y="609697"/>
            <a:ext cx="2557568" cy="1368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B16E32-0A83-C64F-A887-3611137135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3471" b="9515"/>
          <a:stretch/>
        </p:blipFill>
        <p:spPr>
          <a:xfrm>
            <a:off x="680321" y="2238528"/>
            <a:ext cx="9000000" cy="91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836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75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BD351-973F-144F-9D0C-1327386A1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/>
              <a:t>Tips</a:t>
            </a:r>
            <a:r>
              <a:rPr lang="en-CA" sz="6000" dirty="0"/>
              <a:t> 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5347E-38FB-BC41-8783-4CB6F9971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43607"/>
          </a:xfrm>
        </p:spPr>
        <p:txBody>
          <a:bodyPr>
            <a:normAutofit lnSpcReduction="10000"/>
          </a:bodyPr>
          <a:lstStyle/>
          <a:p>
            <a:pPr lvl="0"/>
            <a:r>
              <a:rPr lang="en-CA" dirty="0"/>
              <a:t>Eliminate all spelling and grammatical errors</a:t>
            </a:r>
          </a:p>
          <a:p>
            <a:pPr lvl="0"/>
            <a:r>
              <a:rPr lang="en-CA" dirty="0"/>
              <a:t>Try to keep the resume to one page</a:t>
            </a:r>
          </a:p>
          <a:p>
            <a:pPr lvl="0"/>
            <a:r>
              <a:rPr lang="en-CA" dirty="0"/>
              <a:t>Focus on transferrable, intangible skills learned from non-actuarial jobs more than technical skills </a:t>
            </a:r>
          </a:p>
          <a:p>
            <a:pPr lvl="0"/>
            <a:r>
              <a:rPr lang="en-CA" dirty="0"/>
              <a:t>Use strong wording</a:t>
            </a:r>
          </a:p>
          <a:p>
            <a:pPr lvl="0"/>
            <a:r>
              <a:rPr lang="en-CA" dirty="0"/>
              <a:t>Keep it organized</a:t>
            </a:r>
          </a:p>
          <a:p>
            <a:pPr lvl="0"/>
            <a:r>
              <a:rPr lang="en-CA" dirty="0"/>
              <a:t>Make it easy to read – make sure your accomplishments stand out</a:t>
            </a:r>
          </a:p>
          <a:p>
            <a:pPr lvl="0"/>
            <a:r>
              <a:rPr lang="en-CA" dirty="0"/>
              <a:t>Every line should demonstrate value to the employer</a:t>
            </a:r>
          </a:p>
          <a:p>
            <a:pPr lvl="0"/>
            <a:r>
              <a:rPr lang="en-CA" dirty="0"/>
              <a:t>Have several trusted sources look over your resume for constructive criticism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497C82-4DEE-8944-9115-A294C365CC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19" t="14796" r="9153" b="14294"/>
          <a:stretch/>
        </p:blipFill>
        <p:spPr>
          <a:xfrm>
            <a:off x="9634432" y="609697"/>
            <a:ext cx="2557568" cy="1368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54837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75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6D1D0-A421-6D40-BBA5-18E478E77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/>
              <a:t>Resources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B8A98-DADF-B949-B275-76C2C9558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 Job Services Resume Guidelines: </a:t>
            </a:r>
            <a:r>
              <a:rPr lang="en-CA" b="1" dirty="0"/>
              <a:t> </a:t>
            </a:r>
            <a:endParaRPr lang="en-CA" dirty="0"/>
          </a:p>
          <a:p>
            <a:pPr lvl="1"/>
            <a:r>
              <a:rPr lang="en-US" b="1" u="sng" dirty="0">
                <a:hlinkClick r:id="rId2"/>
              </a:rPr>
              <a:t>https://carleton.ca/career/job-search-support/resume-and-cover-letter-guides/</a:t>
            </a:r>
            <a:endParaRPr lang="en-CA" dirty="0"/>
          </a:p>
          <a:p>
            <a:endParaRPr lang="en-US" dirty="0"/>
          </a:p>
          <a:p>
            <a:r>
              <a:rPr lang="en-US"/>
              <a:t>Website </a:t>
            </a:r>
            <a:r>
              <a:rPr lang="en-US" dirty="0"/>
              <a:t>for cover letter resources: </a:t>
            </a:r>
          </a:p>
          <a:p>
            <a:pPr lvl="1"/>
            <a:r>
              <a:rPr lang="en-US" b="1" u="sng" dirty="0">
                <a:hlinkClick r:id="rId3"/>
              </a:rPr>
              <a:t>https://www.youthcentral.vic.gov.au/jobs-and-careers/applying-for-a-job/what-is-a-cover-letter/sample-cover-letters</a:t>
            </a:r>
            <a:endParaRPr lang="en-CA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E18E3F-8323-224E-BCF9-6CCF2FF9977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819" t="14796" r="9153" b="14294"/>
          <a:stretch/>
        </p:blipFill>
        <p:spPr>
          <a:xfrm>
            <a:off x="9634432" y="609697"/>
            <a:ext cx="2557568" cy="1368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25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75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18A4C-5C1B-2D4F-9D08-861EE1CCA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Purpose of a Resume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F3F8B-A3A2-CA4B-91CB-3F0CF4B1F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resume -&gt; An interview -&gt; A job</a:t>
            </a:r>
          </a:p>
          <a:p>
            <a:r>
              <a:rPr lang="en-US" dirty="0"/>
              <a:t>Highlight relevant details. DON’T over explain</a:t>
            </a:r>
          </a:p>
          <a:p>
            <a:pPr lvl="1"/>
            <a:r>
              <a:rPr lang="en-US" dirty="0"/>
              <a:t>Elaborate in the interview</a:t>
            </a:r>
          </a:p>
          <a:p>
            <a:r>
              <a:rPr lang="en-US" dirty="0"/>
              <a:t>You have 30-60 seconds to make an impression</a:t>
            </a:r>
          </a:p>
          <a:p>
            <a:r>
              <a:rPr lang="en-US" dirty="0"/>
              <a:t>It’s the first thing a recruiter sees about you</a:t>
            </a:r>
          </a:p>
          <a:p>
            <a:pPr lvl="1"/>
            <a:r>
              <a:rPr lang="en-US" dirty="0"/>
              <a:t>Shows value to the employer, “why should they care?”</a:t>
            </a:r>
          </a:p>
          <a:p>
            <a:r>
              <a:rPr lang="en-US" dirty="0"/>
              <a:t>Demonstrates your written communication and organization skills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8E13F1-7981-A34A-98D0-D1D01E9F02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19" t="14796" r="9153" b="14294"/>
          <a:stretch/>
        </p:blipFill>
        <p:spPr>
          <a:xfrm>
            <a:off x="9634432" y="609697"/>
            <a:ext cx="2557568" cy="1368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459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75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AE3A0-15D3-A541-80B5-177BABA1B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is Expected on a Resume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CA352-8FEA-CC4D-9B0E-F7D7542B3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Well organized, easy to read</a:t>
            </a:r>
          </a:p>
          <a:p>
            <a:r>
              <a:rPr lang="en-US" sz="2100" dirty="0"/>
              <a:t>What’s in an actuarial resume?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Title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Education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Exams &amp; VEE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Relevant work experience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Leadership / service / activities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Skills and Honours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48B92E-1A1A-7F4E-B35A-9131857043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19" t="14796" r="9153" b="14294"/>
          <a:stretch/>
        </p:blipFill>
        <p:spPr>
          <a:xfrm>
            <a:off x="9634432" y="609697"/>
            <a:ext cx="2557568" cy="1368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677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75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0697C-B6B8-0840-9E30-49CE3D24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Resume Walkthrough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D8E8E-2DAC-E949-A5D7-C48243496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44286"/>
            <a:ext cx="5950226" cy="4351338"/>
          </a:xfrm>
        </p:spPr>
        <p:txBody>
          <a:bodyPr>
            <a:normAutofit/>
          </a:bodyPr>
          <a:lstStyle/>
          <a:p>
            <a:r>
              <a:rPr lang="en-US" sz="2800" dirty="0"/>
              <a:t>Over the next few slides, we’ll go over each aspect of the resume and what it should include</a:t>
            </a:r>
          </a:p>
          <a:p>
            <a:r>
              <a:rPr lang="en-US" sz="2800" dirty="0"/>
              <a:t>Question to remember:</a:t>
            </a:r>
          </a:p>
          <a:p>
            <a:pPr lvl="1"/>
            <a:r>
              <a:rPr lang="en-US" sz="2600" dirty="0"/>
              <a:t>How does your resume differ?</a:t>
            </a:r>
          </a:p>
          <a:p>
            <a:pPr lvl="1"/>
            <a:r>
              <a:rPr lang="en-US" sz="2600" dirty="0"/>
              <a:t>Does your resume have too much white space?</a:t>
            </a:r>
          </a:p>
          <a:p>
            <a:pPr lvl="1"/>
            <a:r>
              <a:rPr lang="en-US" sz="2600" dirty="0"/>
              <a:t>Remember: How will the recruiter see me?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8E3F31-49A6-0C40-BA06-64A0A6480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5480" y="-3175"/>
            <a:ext cx="5326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75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D820B-B4CF-B142-96D4-0612B7542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Title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3A10FD9-3004-4942-B35F-43D89816C9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87638"/>
          <a:stretch/>
        </p:blipFill>
        <p:spPr>
          <a:xfrm>
            <a:off x="680321" y="2121229"/>
            <a:ext cx="9000000" cy="1432497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B41222B-424D-D846-AF0C-30A1417214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819" t="14796" r="9153" b="14294"/>
          <a:stretch/>
        </p:blipFill>
        <p:spPr>
          <a:xfrm>
            <a:off x="9634432" y="609697"/>
            <a:ext cx="2557568" cy="1368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0"/>
              </a:prst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4828DC6-F55A-0043-849C-E4B12BBC26BB}"/>
              </a:ext>
            </a:extLst>
          </p:cNvPr>
          <p:cNvSpPr txBox="1"/>
          <p:nvPr/>
        </p:nvSpPr>
        <p:spPr>
          <a:xfrm>
            <a:off x="680321" y="4082902"/>
            <a:ext cx="1080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Full Name, Phone #, Email, Address</a:t>
            </a:r>
            <a:endParaRPr lang="en-CA" sz="32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Title should be size 20+ font</a:t>
            </a:r>
            <a:endParaRPr lang="en-CA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If people have trouble reading your name, include a phonetic spelling or a nickname</a:t>
            </a:r>
            <a:endParaRPr lang="en-CA" sz="3200" dirty="0"/>
          </a:p>
          <a:p>
            <a:r>
              <a:rPr lang="en-US" sz="3200" dirty="0"/>
              <a:t> </a:t>
            </a:r>
            <a:endParaRPr lang="en-CA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021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75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2B015-E342-D745-96A2-39A0EFBB7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02BB-5EA7-1E41-84ED-DF462A97D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3529641"/>
            <a:ext cx="10799999" cy="3172092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School, major(s) and minor(s), graduation date, GPA, Dean’s list</a:t>
            </a:r>
            <a:endParaRPr lang="en-CA" sz="2800" b="1" dirty="0"/>
          </a:p>
          <a:p>
            <a:pPr lvl="1"/>
            <a:r>
              <a:rPr lang="en-US" sz="2400" dirty="0"/>
              <a:t>Do not round your GPA</a:t>
            </a:r>
            <a:endParaRPr lang="en-CA" sz="2400" dirty="0"/>
          </a:p>
          <a:p>
            <a:pPr lvl="1"/>
            <a:r>
              <a:rPr lang="en-US" sz="2400" dirty="0"/>
              <a:t>If you CGPA is &lt;9.0, list your major-related GPA OR remove it entirely but be ready for questions about it</a:t>
            </a:r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14BE64-2F76-7E43-A316-D6E89054F4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19" t="14796" r="9153" b="14294"/>
          <a:stretch/>
        </p:blipFill>
        <p:spPr>
          <a:xfrm>
            <a:off x="9634432" y="609697"/>
            <a:ext cx="2557568" cy="1368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A73CCA-96E8-4640-ADA5-CF372DF220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983" b="79225"/>
          <a:stretch/>
        </p:blipFill>
        <p:spPr>
          <a:xfrm>
            <a:off x="680320" y="2149959"/>
            <a:ext cx="9000000" cy="113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316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75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DA988-CE9A-694D-A3D7-1FBDD6FAC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Exams &amp; VEE</a:t>
            </a:r>
            <a:r>
              <a:rPr lang="en-CA" sz="6000" dirty="0"/>
              <a:t> 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1C99B-6C9C-4F45-A383-0D9D195A0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3742659"/>
            <a:ext cx="9613861" cy="29345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Passed and/or future sittings</a:t>
            </a:r>
            <a:endParaRPr lang="en-CA" sz="2800" b="1" dirty="0"/>
          </a:p>
          <a:p>
            <a:pPr lvl="1"/>
            <a:r>
              <a:rPr lang="en-US" sz="2400" dirty="0"/>
              <a:t>Highlight this in its own section!</a:t>
            </a:r>
            <a:endParaRPr lang="en-CA" sz="2400" dirty="0"/>
          </a:p>
          <a:p>
            <a:pPr lvl="1"/>
            <a:r>
              <a:rPr lang="en-US" sz="2400" dirty="0"/>
              <a:t>Your score is not necessary and is usually considered private information (therefore unless you got a 10 and really want to put it on, you don’t need to)</a:t>
            </a:r>
            <a:endParaRPr lang="en-CA" sz="2400" dirty="0"/>
          </a:p>
          <a:p>
            <a:pPr lvl="1"/>
            <a:r>
              <a:rPr lang="en-US" sz="2400" dirty="0"/>
              <a:t>For most/all situations, the term “passed” will suffice</a:t>
            </a:r>
            <a:endParaRPr lang="en-CA" sz="2400" dirty="0"/>
          </a:p>
          <a:p>
            <a:pPr lvl="1"/>
            <a:r>
              <a:rPr lang="en-US" sz="2400" dirty="0"/>
              <a:t>List any VEE Credits that you’ve earned or plan to earn while at school. </a:t>
            </a:r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A28F10-5484-474F-AA48-19ECB4E8D6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19" t="14796" r="9153" b="14294"/>
          <a:stretch/>
        </p:blipFill>
        <p:spPr>
          <a:xfrm>
            <a:off x="9634432" y="609697"/>
            <a:ext cx="2557568" cy="1368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166924E-65EC-0C4D-8743-DD81F97E4E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186" b="66463"/>
          <a:stretch/>
        </p:blipFill>
        <p:spPr>
          <a:xfrm>
            <a:off x="680321" y="2052100"/>
            <a:ext cx="9000000" cy="154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92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75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06EA0-BDA5-2942-B6C0-30FD8BA8F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b="1" dirty="0"/>
              <a:t>Relevant Work Experience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F5F46-9378-3A40-9979-398EC1AB1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4731026"/>
            <a:ext cx="9613861" cy="19674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Internships, Co-ops, Research, Jobs, Leadership Programs &amp; Competitions</a:t>
            </a:r>
            <a:endParaRPr lang="en-CA" sz="2800" b="1" dirty="0"/>
          </a:p>
          <a:p>
            <a:pPr lvl="1"/>
            <a:r>
              <a:rPr lang="en-CA" sz="2400" dirty="0"/>
              <a:t>Notice the word RELEVANT</a:t>
            </a:r>
          </a:p>
          <a:p>
            <a:pPr lvl="1"/>
            <a:r>
              <a:rPr lang="en-US" sz="2400" dirty="0"/>
              <a:t>Don’t use bullet points to just list what you did, focus on communicating </a:t>
            </a:r>
            <a:r>
              <a:rPr lang="en-US" sz="2400" u="sng" dirty="0"/>
              <a:t>value to the employer</a:t>
            </a:r>
            <a:endParaRPr lang="en-CA" sz="2400" dirty="0"/>
          </a:p>
          <a:p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67FF6B-3A93-0148-8D64-02EC2B1976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19" t="14796" r="9153" b="14294"/>
          <a:stretch/>
        </p:blipFill>
        <p:spPr>
          <a:xfrm>
            <a:off x="9634432" y="609697"/>
            <a:ext cx="2557568" cy="1368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D6FFDF-1058-A34F-9146-6190734DE6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3310" b="31548"/>
          <a:stretch/>
        </p:blipFill>
        <p:spPr>
          <a:xfrm>
            <a:off x="749895" y="2018670"/>
            <a:ext cx="5904000" cy="267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77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75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F5DEB-1BDB-ED47-A9E8-B2CA3BCA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/>
              <a:t>Leadership / Activities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DFB1C-42CC-B44E-A5D2-AB4C2DBDE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4083029"/>
            <a:ext cx="9613861" cy="2378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/>
              <a:t>Clubs, service, sports, interests</a:t>
            </a:r>
          </a:p>
          <a:p>
            <a:pPr lvl="1"/>
            <a:r>
              <a:rPr lang="en-CA" sz="2400" dirty="0"/>
              <a:t>Communicate value to the employer</a:t>
            </a:r>
          </a:p>
          <a:p>
            <a:pPr lvl="1"/>
            <a:r>
              <a:rPr lang="en-CA" sz="2400" dirty="0"/>
              <a:t>Demonstrates initiative, time management skills and personality 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3B81B1-F97E-794F-967B-A013B8CD12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19" t="14796" r="9153" b="14294"/>
          <a:stretch/>
        </p:blipFill>
        <p:spPr>
          <a:xfrm>
            <a:off x="9634432" y="609697"/>
            <a:ext cx="2557568" cy="1368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97424D-4F01-2449-A8B5-E96A4F5C0E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8215" b="16178"/>
          <a:stretch/>
        </p:blipFill>
        <p:spPr>
          <a:xfrm>
            <a:off x="680321" y="2126123"/>
            <a:ext cx="9000000" cy="180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10057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{F6BBB21B-5371-E844-AF24-4662BA63DC08}tf10001057</Template>
  <TotalTime>1613</TotalTime>
  <Words>449</Words>
  <Application>Microsoft Macintosh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Resume Workshop</vt:lpstr>
      <vt:lpstr>Purpose of a Resume</vt:lpstr>
      <vt:lpstr>What is Expected on a Resume</vt:lpstr>
      <vt:lpstr>Resume Walkthrough</vt:lpstr>
      <vt:lpstr>Title</vt:lpstr>
      <vt:lpstr>Education</vt:lpstr>
      <vt:lpstr>Exams &amp; VEE </vt:lpstr>
      <vt:lpstr>Relevant Work Experience</vt:lpstr>
      <vt:lpstr>Leadership / Activities</vt:lpstr>
      <vt:lpstr>Skills &amp; Honours </vt:lpstr>
      <vt:lpstr>Tips </vt:lpstr>
      <vt:lpstr>Resources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Workshop</dc:title>
  <dc:creator>Katelyn  Langlois</dc:creator>
  <cp:lastModifiedBy>Katelyn  Langlois</cp:lastModifiedBy>
  <cp:revision>12</cp:revision>
  <dcterms:created xsi:type="dcterms:W3CDTF">2018-07-02T23:10:42Z</dcterms:created>
  <dcterms:modified xsi:type="dcterms:W3CDTF">2018-07-06T00:34:18Z</dcterms:modified>
</cp:coreProperties>
</file>